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00" r:id="rId20"/>
    <p:sldMasterId id="2147483912" r:id="rId21"/>
    <p:sldMasterId id="2147483924" r:id="rId22"/>
    <p:sldMasterId id="2147483936" r:id="rId23"/>
    <p:sldMasterId id="2147483948" r:id="rId24"/>
    <p:sldMasterId id="2147483960" r:id="rId25"/>
    <p:sldMasterId id="2147483972" r:id="rId26"/>
    <p:sldMasterId id="2147483984" r:id="rId27"/>
    <p:sldMasterId id="2147483996" r:id="rId28"/>
  </p:sldMasterIdLst>
  <p:notesMasterIdLst>
    <p:notesMasterId r:id="rId66"/>
  </p:notesMasterIdLst>
  <p:sldIdLst>
    <p:sldId id="301" r:id="rId29"/>
    <p:sldId id="271" r:id="rId30"/>
    <p:sldId id="256" r:id="rId31"/>
    <p:sldId id="263" r:id="rId32"/>
    <p:sldId id="266" r:id="rId33"/>
    <p:sldId id="267" r:id="rId34"/>
    <p:sldId id="268" r:id="rId35"/>
    <p:sldId id="303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304" r:id="rId45"/>
    <p:sldId id="281" r:id="rId46"/>
    <p:sldId id="282" r:id="rId47"/>
    <p:sldId id="283" r:id="rId48"/>
    <p:sldId id="284" r:id="rId49"/>
    <p:sldId id="300" r:id="rId50"/>
    <p:sldId id="285" r:id="rId51"/>
    <p:sldId id="286" r:id="rId52"/>
    <p:sldId id="287" r:id="rId53"/>
    <p:sldId id="288" r:id="rId54"/>
    <p:sldId id="289" r:id="rId55"/>
    <p:sldId id="290" r:id="rId56"/>
    <p:sldId id="299" r:id="rId57"/>
    <p:sldId id="305" r:id="rId58"/>
    <p:sldId id="291" r:id="rId59"/>
    <p:sldId id="292" r:id="rId60"/>
    <p:sldId id="293" r:id="rId61"/>
    <p:sldId id="294" r:id="rId62"/>
    <p:sldId id="295" r:id="rId63"/>
    <p:sldId id="296" r:id="rId64"/>
    <p:sldId id="297" r:id="rId65"/>
  </p:sldIdLst>
  <p:sldSz cx="9144000" cy="5143500" type="screen16x9"/>
  <p:notesSz cx="6858000" cy="9144000"/>
  <p:embeddedFontLst>
    <p:embeddedFont>
      <p:font typeface="HP001 5H" panose="020B0603050302020204" pitchFamily="34" charset="-127"/>
      <p:regular r:id="rId67"/>
      <p:bold r:id="rId68"/>
    </p:embeddedFont>
    <p:embeddedFont>
      <p:font typeface=".VnBahamasBH" panose="020BE200000000000000" pitchFamily="34" charset="0"/>
      <p:bold r:id="rId69"/>
    </p:embeddedFont>
    <p:embeddedFont>
      <p:font typeface="UTM Avo" panose="02040603050506020204" pitchFamily="18" charset="0"/>
      <p:regular r:id="rId70"/>
      <p:bold r:id="rId71"/>
      <p:italic r:id="rId72"/>
      <p:boldItalic r:id="rId73"/>
    </p:embeddedFont>
    <p:embeddedFont>
      <p:font typeface="Snap ITC" panose="04040A07060A02020202" pitchFamily="82" charset="0"/>
      <p:regular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94" autoAdjust="0"/>
    <p:restoredTop sz="95126" autoAdjust="0"/>
  </p:normalViewPr>
  <p:slideViewPr>
    <p:cSldViewPr>
      <p:cViewPr varScale="1">
        <p:scale>
          <a:sx n="112" d="100"/>
          <a:sy n="112" d="100"/>
        </p:scale>
        <p:origin x="40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font" Target="fonts/font1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A1648-4517-4527-BEA2-D966ED371065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AE6DF-D5D6-4178-9060-2595D79111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97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AA51-8397-474B-8A6C-7EBB1A814F9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6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3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15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6405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8912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9679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943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275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988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9644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266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0685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60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999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785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0243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2894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076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81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629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699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9620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1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932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702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1784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625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9691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4280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212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403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4864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432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63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275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273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580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7268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539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531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7309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185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2886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5541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46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40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76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219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1108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238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725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665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1418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848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9607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514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560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426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9369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960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422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8763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647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427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6895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9892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39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670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2811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489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5144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61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1160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9708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3938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2864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6562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420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983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681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1674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310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63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4877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730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4384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8631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4263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14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907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9722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2950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6087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562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189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434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3305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2725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024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3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4"/>
            <a:ext cx="5111751" cy="438983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089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6227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4096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3884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892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9854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3901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563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300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103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2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6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028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1197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030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5730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2940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8285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206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6152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8930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5149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29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983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8691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885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48113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2469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5589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1393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48637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0596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016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893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8537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6951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5406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3592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068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1101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43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2462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73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03649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15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1279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444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56461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7695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9325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8039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6763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508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18748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31976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697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193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186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5367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1328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69989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1784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5358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294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6138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50746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642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9146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2298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909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70835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4721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36375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957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00213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88339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79409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564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9939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7929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90004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88154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5461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367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4335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4713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38849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0965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81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2983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0274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0448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4931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6124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03236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10280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62660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18084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596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28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768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7957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87115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59805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76149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444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0695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33615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9176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11041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44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1107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8911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2366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54332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89007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57190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83417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75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92648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485900"/>
            <a:ext cx="7772400" cy="12001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8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51635-F9EF-4D14-AA57-A5A9CE2E1738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23B1B-0E06-4909-8975-4612797ECE0D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33274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EFB6C-D36B-456B-B888-35C0F9C8AC9F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3CEE2-B30A-4718-993F-59C6D708426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00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99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4"/>
            <a:ext cx="5111751" cy="438983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8596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2BAF9-1676-426B-A733-BABAFE58BE4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D0F42-C64A-461A-8D8D-314AEC1B162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07352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6" y="1257301"/>
            <a:ext cx="4194175" cy="331708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57301"/>
            <a:ext cx="4194175" cy="331708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E8C58-5F38-4B70-B50C-65411599900E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D8F54-85E7-4CE9-901B-18995EE00A0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85559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0E2EC-CCFC-4930-A30F-B869FF01C5A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B3158-871D-432F-B1AF-A0535BEC845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44812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A2AC-9901-4987-84FB-50313D4CC639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EA9C-C390-4DF6-9B2F-6023C6C7338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85785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CF117-2DC3-4F47-8571-DC0B54A3CA5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B6267-99FC-4FD7-B1D6-A8193142EA6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7141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0EAAFF-7C2C-4344-8D07-B69F4ABD412F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F1A37-CD59-4DA6-AA31-AB2BD9809B6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3697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4ACD8-D8F8-4607-AFAC-5F9CEDFD2AAE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554BB-4225-48E6-9141-71CD55BA3D7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7149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09294-12E7-47AD-A276-53BD781249CB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3D66A-1AA1-4BC6-BC5B-0ACBB243B71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9819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9" y="171451"/>
            <a:ext cx="2135187" cy="44029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6" y="171451"/>
            <a:ext cx="6253163" cy="44029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F3806-2265-448E-B880-14069ADCE39B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DB93F-44CC-44E3-99C6-A87426F61BD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0410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6" y="171451"/>
            <a:ext cx="8540750" cy="440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1EC3B-86EE-4D9D-9765-6D56325CA001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0F46-9FEC-4CD1-A69D-D78855AFE81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0920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28601"/>
            <a:ext cx="8001000" cy="9120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66738" y="1314450"/>
            <a:ext cx="8001000" cy="3200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F9B49-8ADC-4446-B772-E5E52CC44B2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596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52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24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371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63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98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696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6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37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2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30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57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268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84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371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21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100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80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59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36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98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153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003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66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12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116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97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8248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070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93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303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614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334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2848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84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732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899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7308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26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578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13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81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397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77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6812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370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663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6332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92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5868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325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56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8204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035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414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3227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882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142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3604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719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14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3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07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852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594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630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777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1401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4705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607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8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5568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77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theme" Target="../theme/theme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1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1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60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9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3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2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66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11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9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85763" rtl="0" eaLnBrk="1" latinLnBrk="0" hangingPunct="1"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661" indent="-144661" algn="l" defTabSz="385763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2" indent="-120551" algn="l" defTabSz="385763" rtl="0" eaLnBrk="1" latinLnBrk="0" hangingPunct="1">
        <a:spcBef>
          <a:spcPct val="20000"/>
        </a:spcBef>
        <a:buFont typeface="Arial" pitchFamily="34" charset="0"/>
        <a:buChar char="–"/>
        <a:defRPr sz="1181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spcBef>
          <a:spcPct val="20000"/>
        </a:spcBef>
        <a:buFont typeface="Arial" pitchFamily="34" charset="0"/>
        <a:buChar char="–"/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spcBef>
          <a:spcPct val="20000"/>
        </a:spcBef>
        <a:buFont typeface="Arial" pitchFamily="34" charset="0"/>
        <a:buChar char="»"/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0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55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23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4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96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29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64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5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6" y="171451"/>
            <a:ext cx="8510588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6" y="1257301"/>
            <a:ext cx="8540750" cy="331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4683919"/>
            <a:ext cx="22860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99323-176D-4097-94F7-CA0A7E9ECB8B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2860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C9E8C-2512-45C4-8DC5-18B8F6E2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2075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63"/>
            <a:fld id="{DB4D15BC-7C15-4E01-AF47-697529F15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5763"/>
            <a:fld id="{3025A04D-92AE-45ED-B7EE-4AE1894FE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5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385763" rtl="0" eaLnBrk="1" latinLnBrk="0" hangingPunct="1"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661" indent="-144661" algn="l" defTabSz="385763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2" indent="-120551" algn="l" defTabSz="385763" rtl="0" eaLnBrk="1" latinLnBrk="0" hangingPunct="1">
        <a:spcBef>
          <a:spcPct val="20000"/>
        </a:spcBef>
        <a:buFont typeface="Arial" pitchFamily="34" charset="0"/>
        <a:buChar char="–"/>
        <a:defRPr sz="1181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spcBef>
          <a:spcPct val="20000"/>
        </a:spcBef>
        <a:buFont typeface="Arial" pitchFamily="34" charset="0"/>
        <a:buChar char="–"/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spcBef>
          <a:spcPct val="20000"/>
        </a:spcBef>
        <a:buFont typeface="Arial" pitchFamily="34" charset="0"/>
        <a:buChar char="»"/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99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02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0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BE6DE-B265-464F-BD39-81DCD26399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E1FFC-E0B9-41F1-8DEF-FBC24022B4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78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62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D15BC-7C15-4E01-AF47-697529F15E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5A04D-92AE-45ED-B7EE-4AE1894FEBF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7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audio" Target="file:///D:\B&#224;i%2056%20k&#7875;%20chuy&#7879;n%20s&#243;i%20v&#224;%20s&#243;c%20ch&#237;nh\ChuEchConRemix-V%20(mp3cut.net).mp3" TargetMode="External"/><Relationship Id="rId1" Type="http://schemas.microsoft.com/office/2007/relationships/media" Target="file:///D:\B&#224;i%2056%20k&#7875;%20chuy&#7879;n%20s&#243;i%20v&#224;%20s&#243;c%20ch&#237;nh\ChuEchConRemix-V%20(mp3cut.net)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78.xml"/><Relationship Id="rId6" Type="http://schemas.openxmlformats.org/officeDocument/2006/relationships/slide" Target="slide28.xml"/><Relationship Id="rId5" Type="http://schemas.openxmlformats.org/officeDocument/2006/relationships/image" Target="../media/image31.jpeg"/><Relationship Id="rId10" Type="http://schemas.openxmlformats.org/officeDocument/2006/relationships/slide" Target="slide29.xml"/><Relationship Id="rId4" Type="http://schemas.openxmlformats.org/officeDocument/2006/relationships/slide" Target="slide26.xml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12" Type="http://schemas.openxmlformats.org/officeDocument/2006/relationships/image" Target="../media/image14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slide" Target="slide4.xml"/><Relationship Id="rId10" Type="http://schemas.openxmlformats.org/officeDocument/2006/relationships/image" Target="../media/image13.gif"/><Relationship Id="rId4" Type="http://schemas.openxmlformats.org/officeDocument/2006/relationships/image" Target="../media/image11.gif"/><Relationship Id="rId9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3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1497">
            <a:off x="7265987" y="-268287"/>
            <a:ext cx="16097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0045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anim1690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00550"/>
            <a:ext cx="510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58955">
            <a:off x="635794" y="-7143"/>
            <a:ext cx="10715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3613">
            <a:off x="7391400" y="285751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11738"/>
            <a:ext cx="8839200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8392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7569994" y="3707607"/>
            <a:ext cx="10715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5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3494">
            <a:off x="341314" y="3810000"/>
            <a:ext cx="146208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4"/>
          <p:cNvSpPr>
            <a:spLocks noChangeArrowheads="1" noChangeShapeType="1" noTextEdit="1"/>
          </p:cNvSpPr>
          <p:nvPr/>
        </p:nvSpPr>
        <p:spPr bwMode="auto">
          <a:xfrm>
            <a:off x="551380" y="1282230"/>
            <a:ext cx="8077200" cy="3000375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1233176"/>
              </a:avLst>
            </a:prstTxWarp>
          </a:bodyPr>
          <a:lstStyle/>
          <a:p>
            <a:pPr algn="ctr"/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Chµo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mõng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c¸c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thÇy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c«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gi¸o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V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Ề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b="1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D</a:t>
            </a:r>
            <a:r>
              <a:rPr lang="en-US" sz="3200" b="1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Ự</a:t>
            </a:r>
            <a:r>
              <a:rPr lang="en-US" sz="3200" b="1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GI</a:t>
            </a:r>
            <a:r>
              <a:rPr lang="en-US" sz="3200" b="1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Ờ</a:t>
            </a:r>
            <a:endParaRPr lang="en-US" sz="3200" b="1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062" name="WordArt 5"/>
          <p:cNvSpPr>
            <a:spLocks noChangeArrowheads="1" noChangeShapeType="1" noTextEdit="1"/>
          </p:cNvSpPr>
          <p:nvPr/>
        </p:nvSpPr>
        <p:spPr bwMode="auto">
          <a:xfrm>
            <a:off x="2743200" y="1417639"/>
            <a:ext cx="3657600" cy="727075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0432" y="2205576"/>
            <a:ext cx="5487397" cy="707884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PHÂN MÔN: </a:t>
            </a: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KỂ CHUYỆN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7454" y="3422894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Giáo viên thực hiện: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Nguyễn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Thị Tuyết Nga</a:t>
            </a:r>
            <a:endParaRPr lang="vi-VN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238" y="180664"/>
            <a:ext cx="511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Quỳnh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551380" y="1291977"/>
            <a:ext cx="8077200" cy="3000375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1233176"/>
              </a:avLst>
            </a:prstTxWarp>
          </a:bodyPr>
          <a:lstStyle/>
          <a:p>
            <a:pPr algn="ctr"/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Chµo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mõng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c¸c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thÇy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c«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gi¸o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V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Ề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D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Ự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b="1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GI</a:t>
            </a:r>
            <a:r>
              <a:rPr lang="en-US" sz="3200" b="1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Ờ</a:t>
            </a:r>
            <a:endParaRPr lang="en-US" sz="3200" b="1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9051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  <p:bldP spid="8" grpId="0"/>
      <p:bldP spid="2" grpId="0"/>
      <p:bldP spid="2" grpId="1"/>
      <p:bldP spid="3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k -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2" y="-69599"/>
            <a:ext cx="3885288" cy="2743200"/>
          </a:xfrm>
          <a:prstGeom prst="rect">
            <a:avLst/>
          </a:prstGeom>
        </p:spPr>
      </p:pic>
      <p:pic>
        <p:nvPicPr>
          <p:cNvPr id="3" name="Picture 2" descr="ui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0"/>
            <a:ext cx="3945582" cy="2800350"/>
          </a:xfrm>
          <a:prstGeom prst="rect">
            <a:avLst/>
          </a:prstGeom>
        </p:spPr>
      </p:pic>
      <p:pic>
        <p:nvPicPr>
          <p:cNvPr id="4" name="Picture 3" descr="jolk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2" y="2743200"/>
            <a:ext cx="3942438" cy="2400300"/>
          </a:xfrm>
          <a:prstGeom prst="rect">
            <a:avLst/>
          </a:prstGeom>
        </p:spPr>
      </p:pic>
      <p:pic>
        <p:nvPicPr>
          <p:cNvPr id="5" name="Picture 4" descr="jolkh -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800350"/>
            <a:ext cx="3888432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8989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ói và sóc 4 ả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1" y="141480"/>
            <a:ext cx="8478941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50415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Trả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lời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câu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hỏi</a:t>
            </a:r>
            <a:r>
              <a:rPr lang="en-US" sz="5400" b="1" dirty="0">
                <a:solidFill>
                  <a:srgbClr val="FF0000"/>
                </a:solidFill>
              </a:rPr>
              <a:t> d</a:t>
            </a:r>
            <a:r>
              <a:rPr lang="vi-VN" sz="5400" b="1" dirty="0">
                <a:solidFill>
                  <a:srgbClr val="FF0000"/>
                </a:solidFill>
              </a:rPr>
              <a:t>ưới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tranh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k -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0"/>
            <a:ext cx="79388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79388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8907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lk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86" y="357505"/>
            <a:ext cx="7290810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4628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lkh -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86" y="357504"/>
            <a:ext cx="7614846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8222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504157"/>
          </a:xfrm>
        </p:spPr>
        <p:txBody>
          <a:bodyPr>
            <a:normAutofit fontScale="90000"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Trả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lời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câu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hỏi</a:t>
            </a:r>
            <a:r>
              <a:rPr lang="en-US" sz="5400" b="1" dirty="0">
                <a:solidFill>
                  <a:srgbClr val="FF0000"/>
                </a:solidFill>
              </a:rPr>
              <a:t> d</a:t>
            </a:r>
            <a:r>
              <a:rPr lang="vi-VN" sz="5400" b="1" dirty="0">
                <a:solidFill>
                  <a:srgbClr val="FF0000"/>
                </a:solidFill>
              </a:rPr>
              <a:t>ưới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2 </a:t>
            </a:r>
            <a:r>
              <a:rPr lang="en-US" sz="5400" b="1" dirty="0" err="1" smtClean="0">
                <a:solidFill>
                  <a:srgbClr val="FF0000"/>
                </a:solidFill>
              </a:rPr>
              <a:t>tranh</a:t>
            </a:r>
            <a:r>
              <a:rPr lang="en-US" sz="5400" b="1" dirty="0" smtClean="0">
                <a:solidFill>
                  <a:srgbClr val="FF0000"/>
                </a:solidFill>
              </a:rPr>
              <a:t/>
            </a:r>
            <a:br>
              <a:rPr lang="en-US" sz="5400" b="1" dirty="0" smtClean="0">
                <a:solidFill>
                  <a:srgbClr val="FF0000"/>
                </a:solidFill>
              </a:rPr>
            </a:br>
            <a:r>
              <a:rPr lang="en-US" sz="5400" b="1" dirty="0" err="1" smtClean="0">
                <a:solidFill>
                  <a:srgbClr val="FF0000"/>
                </a:solidFill>
              </a:rPr>
              <a:t>liền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nhau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k -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0"/>
            <a:ext cx="4110744" cy="5143500"/>
          </a:xfrm>
          <a:prstGeom prst="rect">
            <a:avLst/>
          </a:prstGeom>
        </p:spPr>
      </p:pic>
      <p:pic>
        <p:nvPicPr>
          <p:cNvPr id="3" name="Picture 2" descr="ui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0" y="0"/>
            <a:ext cx="4221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0810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lk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4218756" cy="5143500"/>
          </a:xfrm>
          <a:prstGeom prst="rect">
            <a:avLst/>
          </a:prstGeom>
        </p:spPr>
      </p:pic>
      <p:pic>
        <p:nvPicPr>
          <p:cNvPr id="3" name="Picture 2" descr="jolkh -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0" y="0"/>
            <a:ext cx="43299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0317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123950"/>
            <a:ext cx="6477000" cy="99655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20821"/>
              </a:avLst>
            </a:prstTxWarp>
            <a:spAutoFit/>
            <a:scene3d>
              <a:camera prst="perspectiveLeft"/>
              <a:lightRig rig="threePt" dir="t"/>
            </a:scene3d>
          </a:bodyPr>
          <a:lstStyle/>
          <a:p>
            <a:pPr defTabSz="385763"/>
            <a:r>
              <a:rPr lang="en-US" sz="253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00" y="2359105"/>
            <a:ext cx="964406" cy="964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51" y="3163917"/>
            <a:ext cx="944315" cy="8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291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k -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2" y="0"/>
            <a:ext cx="3885288" cy="2743200"/>
          </a:xfrm>
          <a:prstGeom prst="rect">
            <a:avLst/>
          </a:prstGeom>
        </p:spPr>
      </p:pic>
      <p:pic>
        <p:nvPicPr>
          <p:cNvPr id="3" name="Picture 2" descr="ui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0"/>
            <a:ext cx="3945582" cy="2800350"/>
          </a:xfrm>
          <a:prstGeom prst="rect">
            <a:avLst/>
          </a:prstGeom>
        </p:spPr>
      </p:pic>
      <p:pic>
        <p:nvPicPr>
          <p:cNvPr id="4" name="Picture 3" descr="jolk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2" y="2743200"/>
            <a:ext cx="3942438" cy="2400300"/>
          </a:xfrm>
          <a:prstGeom prst="rect">
            <a:avLst/>
          </a:prstGeom>
        </p:spPr>
      </p:pic>
      <p:pic>
        <p:nvPicPr>
          <p:cNvPr id="5" name="Picture 4" descr="jolkh -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800350"/>
            <a:ext cx="3888432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3108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971551"/>
            <a:ext cx="4767171" cy="992579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defTabSz="685800">
              <a:defRPr/>
            </a:pPr>
            <a:r>
              <a:rPr lang="en-US" sz="6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6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giãn</a:t>
            </a:r>
            <a:r>
              <a:rPr kumimoji="0" lang="en-US" sz="60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6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6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huEchConRemix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9750" y="46863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7452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637309831262498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0"/>
            <a:ext cx="3352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62" y="519522"/>
            <a:ext cx="7886700" cy="150415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Kể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theo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tranh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 descr="Picture135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/>
          <a:stretch/>
        </p:blipFill>
        <p:spPr bwMode="auto">
          <a:xfrm>
            <a:off x="729730" y="270258"/>
            <a:ext cx="3505573" cy="238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Picture10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13" y="293714"/>
            <a:ext cx="3584262" cy="23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Picture75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"/>
          <a:stretch/>
        </p:blipFill>
        <p:spPr bwMode="auto">
          <a:xfrm>
            <a:off x="4872413" y="2803301"/>
            <a:ext cx="3505573" cy="231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Picture13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75791"/>
            <a:ext cx="3505573" cy="217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miley Face 11">
            <a:hlinkClick r:id="rId10" action="ppaction://hlinksldjump"/>
            <a:extLst>
              <a:ext uri="{FF2B5EF4-FFF2-40B4-BE49-F238E27FC236}">
                <a16:creationId xmlns:a16="http://schemas.microsoft.com/office/drawing/2014/main" id="{0792FF61-7C4C-4B3D-9721-F7B9F3304E1B}"/>
              </a:ext>
            </a:extLst>
          </p:cNvPr>
          <p:cNvSpPr/>
          <p:nvPr/>
        </p:nvSpPr>
        <p:spPr>
          <a:xfrm>
            <a:off x="8519149" y="4552950"/>
            <a:ext cx="470153" cy="457200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ik - Copy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2" r="7558" b="24242"/>
          <a:stretch/>
        </p:blipFill>
        <p:spPr>
          <a:xfrm>
            <a:off x="1061610" y="249492"/>
            <a:ext cx="6750750" cy="4894008"/>
          </a:xfrm>
          <a:prstGeom prst="rect">
            <a:avLst/>
          </a:prstGeom>
        </p:spPr>
      </p:pic>
      <p:sp>
        <p:nvSpPr>
          <p:cNvPr id="6" name="Smiley Face 5">
            <a:hlinkClick r:id="rId3" action="ppaction://hlinksldjump"/>
            <a:extLst>
              <a:ext uri="{FF2B5EF4-FFF2-40B4-BE49-F238E27FC236}">
                <a16:creationId xmlns:a16="http://schemas.microsoft.com/office/drawing/2014/main" id="{C891BC32-B41D-4B03-BAE3-5D61306B3F5C}"/>
              </a:ext>
            </a:extLst>
          </p:cNvPr>
          <p:cNvSpPr/>
          <p:nvPr/>
        </p:nvSpPr>
        <p:spPr>
          <a:xfrm>
            <a:off x="8064247" y="4171950"/>
            <a:ext cx="914400" cy="914400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ik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0" r="12428" b="25788"/>
          <a:stretch/>
        </p:blipFill>
        <p:spPr>
          <a:xfrm>
            <a:off x="953598" y="205978"/>
            <a:ext cx="6966774" cy="4937522"/>
          </a:xfrm>
          <a:prstGeom prst="rect">
            <a:avLst/>
          </a:prstGeom>
        </p:spPr>
      </p:pic>
      <p:sp>
        <p:nvSpPr>
          <p:cNvPr id="5" name="Smiley Face 4">
            <a:hlinkClick r:id="rId3" action="ppaction://hlinksldjump"/>
            <a:extLst>
              <a:ext uri="{FF2B5EF4-FFF2-40B4-BE49-F238E27FC236}">
                <a16:creationId xmlns:a16="http://schemas.microsoft.com/office/drawing/2014/main" id="{6A38AAD7-73B9-4CDF-A30C-1CA663845908}"/>
              </a:ext>
            </a:extLst>
          </p:cNvPr>
          <p:cNvSpPr/>
          <p:nvPr/>
        </p:nvSpPr>
        <p:spPr>
          <a:xfrm>
            <a:off x="8077200" y="4202793"/>
            <a:ext cx="914400" cy="914400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olkh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95" r="8753" b="25541"/>
          <a:stretch/>
        </p:blipFill>
        <p:spPr>
          <a:xfrm>
            <a:off x="1169622" y="205978"/>
            <a:ext cx="6696744" cy="4937522"/>
          </a:xfrm>
          <a:prstGeom prst="rect">
            <a:avLst/>
          </a:prstGeom>
        </p:spPr>
      </p:pic>
      <p:sp>
        <p:nvSpPr>
          <p:cNvPr id="5" name="Smiley Face 4">
            <a:hlinkClick r:id="rId3" action="ppaction://hlinksldjump"/>
            <a:extLst>
              <a:ext uri="{FF2B5EF4-FFF2-40B4-BE49-F238E27FC236}">
                <a16:creationId xmlns:a16="http://schemas.microsoft.com/office/drawing/2014/main" id="{5B735615-CD28-4C3D-B9A8-A5FAD71A0E2D}"/>
              </a:ext>
            </a:extLst>
          </p:cNvPr>
          <p:cNvSpPr/>
          <p:nvPr/>
        </p:nvSpPr>
        <p:spPr>
          <a:xfrm>
            <a:off x="8064247" y="4171950"/>
            <a:ext cx="914400" cy="914400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olkh - Copy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16" r="14448" b="26164"/>
          <a:stretch/>
        </p:blipFill>
        <p:spPr>
          <a:xfrm>
            <a:off x="953598" y="205978"/>
            <a:ext cx="6912768" cy="4937522"/>
          </a:xfrm>
          <a:prstGeom prst="rect">
            <a:avLst/>
          </a:prstGeom>
        </p:spPr>
      </p:pic>
      <p:sp>
        <p:nvSpPr>
          <p:cNvPr id="5" name="Smiley Face 4">
            <a:hlinkClick r:id="rId3" action="ppaction://hlinksldjump"/>
            <a:extLst>
              <a:ext uri="{FF2B5EF4-FFF2-40B4-BE49-F238E27FC236}">
                <a16:creationId xmlns:a16="http://schemas.microsoft.com/office/drawing/2014/main" id="{7A33DE73-8222-4B15-AC74-AEE1762E5B0C}"/>
              </a:ext>
            </a:extLst>
          </p:cNvPr>
          <p:cNvSpPr/>
          <p:nvPr/>
        </p:nvSpPr>
        <p:spPr>
          <a:xfrm>
            <a:off x="8064247" y="4171950"/>
            <a:ext cx="914400" cy="914400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3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311" y="1298112"/>
            <a:ext cx="4848689" cy="317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009311" y="1264069"/>
            <a:ext cx="2410289" cy="160860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447712" y="1262711"/>
            <a:ext cx="2438400" cy="160888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1981200" y="2872674"/>
            <a:ext cx="2438400" cy="161405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hlinkClick r:id="rId8" action="ppaction://hlinksldjump"/>
          </p:cNvPr>
          <p:cNvSpPr/>
          <p:nvPr/>
        </p:nvSpPr>
        <p:spPr>
          <a:xfrm>
            <a:off x="4419600" y="2871601"/>
            <a:ext cx="2466511" cy="162990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46564" y="240213"/>
            <a:ext cx="27449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MỞ Ô CỬA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76" y="247650"/>
            <a:ext cx="495300" cy="4381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4" y="685800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35235"/>
            <a:ext cx="495300" cy="438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76" y="685800"/>
            <a:ext cx="495300" cy="438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55" y="876538"/>
            <a:ext cx="5029200" cy="276225"/>
          </a:xfrm>
          <a:prstGeom prst="rect">
            <a:avLst/>
          </a:prstGeom>
        </p:spPr>
      </p:pic>
      <p:pic>
        <p:nvPicPr>
          <p:cNvPr id="43" name="Picture 4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55" y="3828158"/>
            <a:ext cx="1009650" cy="904875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79876" y="546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89"/>
                            </p:stCondLst>
                            <p:childTnLst>
                              <p:par>
                                <p:cTn id="13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89"/>
                            </p:stCondLst>
                            <p:childTnLst>
                              <p:par>
                                <p:cTn id="1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89"/>
                            </p:stCondLst>
                            <p:childTnLst>
                              <p:par>
                                <p:cTn id="2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89"/>
                            </p:stCondLst>
                            <p:childTnLst>
                              <p:par>
                                <p:cTn id="3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62" y="519522"/>
            <a:ext cx="7886700" cy="150415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Kể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theo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2 </a:t>
            </a:r>
            <a:r>
              <a:rPr lang="en-US" sz="5400" b="1" dirty="0" err="1" smtClean="0">
                <a:solidFill>
                  <a:srgbClr val="FF0000"/>
                </a:solidFill>
              </a:rPr>
              <a:t>tranh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ik - Copy.PNG"/>
          <p:cNvPicPr>
            <a:picLocks noChangeAspect="1"/>
          </p:cNvPicPr>
          <p:nvPr/>
        </p:nvPicPr>
        <p:blipFill rotWithShape="1">
          <a:blip r:embed="rId2"/>
          <a:srcRect l="6302" r="7558" b="24242"/>
          <a:stretch/>
        </p:blipFill>
        <p:spPr>
          <a:xfrm>
            <a:off x="0" y="681540"/>
            <a:ext cx="4517994" cy="3402378"/>
          </a:xfrm>
          <a:prstGeom prst="rect">
            <a:avLst/>
          </a:prstGeom>
        </p:spPr>
      </p:pic>
      <p:pic>
        <p:nvPicPr>
          <p:cNvPr id="5" name="Picture 4" descr="uik.PNG"/>
          <p:cNvPicPr>
            <a:picLocks noChangeAspect="1"/>
          </p:cNvPicPr>
          <p:nvPr/>
        </p:nvPicPr>
        <p:blipFill rotWithShape="1">
          <a:blip r:embed="rId3"/>
          <a:srcRect l="4620" r="12428" b="25788"/>
          <a:stretch/>
        </p:blipFill>
        <p:spPr>
          <a:xfrm>
            <a:off x="4626006" y="681540"/>
            <a:ext cx="4428492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48851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lkh.PNG"/>
          <p:cNvPicPr>
            <a:picLocks noChangeAspect="1"/>
          </p:cNvPicPr>
          <p:nvPr/>
        </p:nvPicPr>
        <p:blipFill rotWithShape="1">
          <a:blip r:embed="rId2"/>
          <a:srcRect l="8295" r="8753" b="25541"/>
          <a:stretch/>
        </p:blipFill>
        <p:spPr>
          <a:xfrm>
            <a:off x="143508" y="897564"/>
            <a:ext cx="4428492" cy="3294366"/>
          </a:xfrm>
          <a:prstGeom prst="rect">
            <a:avLst/>
          </a:prstGeom>
        </p:spPr>
      </p:pic>
      <p:pic>
        <p:nvPicPr>
          <p:cNvPr id="5" name="Picture 4" descr="jolkh - Copy.PNG"/>
          <p:cNvPicPr>
            <a:picLocks noChangeAspect="1"/>
          </p:cNvPicPr>
          <p:nvPr/>
        </p:nvPicPr>
        <p:blipFill rotWithShape="1">
          <a:blip r:embed="rId3"/>
          <a:srcRect l="6516" r="14448" b="26164"/>
          <a:stretch/>
        </p:blipFill>
        <p:spPr>
          <a:xfrm>
            <a:off x="4734018" y="897564"/>
            <a:ext cx="4409982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6056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k - Copy.PNG"/>
          <p:cNvPicPr>
            <a:picLocks noChangeAspect="1"/>
          </p:cNvPicPr>
          <p:nvPr/>
        </p:nvPicPr>
        <p:blipFill rotWithShape="1">
          <a:blip r:embed="rId2"/>
          <a:srcRect l="6302" r="7558" b="24242"/>
          <a:stretch/>
        </p:blipFill>
        <p:spPr>
          <a:xfrm>
            <a:off x="899592" y="136727"/>
            <a:ext cx="3619302" cy="2423533"/>
          </a:xfrm>
          <a:prstGeom prst="rect">
            <a:avLst/>
          </a:prstGeom>
        </p:spPr>
      </p:pic>
      <p:pic>
        <p:nvPicPr>
          <p:cNvPr id="3" name="Picture 2" descr="uik.PNG"/>
          <p:cNvPicPr>
            <a:picLocks noChangeAspect="1"/>
          </p:cNvPicPr>
          <p:nvPr/>
        </p:nvPicPr>
        <p:blipFill rotWithShape="1">
          <a:blip r:embed="rId3"/>
          <a:srcRect l="4620" r="12428" b="25788"/>
          <a:stretch/>
        </p:blipFill>
        <p:spPr>
          <a:xfrm>
            <a:off x="4682697" y="136727"/>
            <a:ext cx="3453699" cy="2367465"/>
          </a:xfrm>
          <a:prstGeom prst="rect">
            <a:avLst/>
          </a:prstGeom>
        </p:spPr>
      </p:pic>
      <p:pic>
        <p:nvPicPr>
          <p:cNvPr id="4" name="Picture 3" descr="jolkh.PNG"/>
          <p:cNvPicPr>
            <a:picLocks noChangeAspect="1"/>
          </p:cNvPicPr>
          <p:nvPr/>
        </p:nvPicPr>
        <p:blipFill rotWithShape="1">
          <a:blip r:embed="rId4"/>
          <a:srcRect l="8295" r="8753" b="25541"/>
          <a:stretch/>
        </p:blipFill>
        <p:spPr>
          <a:xfrm>
            <a:off x="899593" y="2679762"/>
            <a:ext cx="3634199" cy="2376264"/>
          </a:xfrm>
          <a:prstGeom prst="rect">
            <a:avLst/>
          </a:prstGeom>
        </p:spPr>
      </p:pic>
      <p:pic>
        <p:nvPicPr>
          <p:cNvPr id="5" name="Picture 4" descr="jolkh - Copy.PNG"/>
          <p:cNvPicPr>
            <a:picLocks noChangeAspect="1"/>
          </p:cNvPicPr>
          <p:nvPr/>
        </p:nvPicPr>
        <p:blipFill rotWithShape="1">
          <a:blip r:embed="rId5"/>
          <a:srcRect l="6516" r="14448" b="26164"/>
          <a:stretch/>
        </p:blipFill>
        <p:spPr>
          <a:xfrm>
            <a:off x="4667802" y="2679762"/>
            <a:ext cx="346859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45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133600" y="590550"/>
            <a:ext cx="7010400" cy="1944216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endParaRPr kumimoji="0" lang="vi-VN" sz="4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k - Copy.PNG"/>
          <p:cNvPicPr>
            <a:picLocks noChangeAspect="1"/>
          </p:cNvPicPr>
          <p:nvPr/>
        </p:nvPicPr>
        <p:blipFill rotWithShape="1">
          <a:blip r:embed="rId2"/>
          <a:srcRect l="6302" r="7558" b="24242"/>
          <a:stretch/>
        </p:blipFill>
        <p:spPr>
          <a:xfrm>
            <a:off x="899592" y="136727"/>
            <a:ext cx="3619302" cy="2423533"/>
          </a:xfrm>
          <a:prstGeom prst="rect">
            <a:avLst/>
          </a:prstGeom>
        </p:spPr>
      </p:pic>
      <p:pic>
        <p:nvPicPr>
          <p:cNvPr id="3" name="Picture 2" descr="uik.PNG"/>
          <p:cNvPicPr>
            <a:picLocks noChangeAspect="1"/>
          </p:cNvPicPr>
          <p:nvPr/>
        </p:nvPicPr>
        <p:blipFill rotWithShape="1">
          <a:blip r:embed="rId3"/>
          <a:srcRect l="4620" r="12428" b="25788"/>
          <a:stretch/>
        </p:blipFill>
        <p:spPr>
          <a:xfrm>
            <a:off x="4682697" y="136727"/>
            <a:ext cx="3453699" cy="2367465"/>
          </a:xfrm>
          <a:prstGeom prst="rect">
            <a:avLst/>
          </a:prstGeom>
        </p:spPr>
      </p:pic>
      <p:pic>
        <p:nvPicPr>
          <p:cNvPr id="4" name="Picture 3" descr="jolkh.PNG"/>
          <p:cNvPicPr>
            <a:picLocks noChangeAspect="1"/>
          </p:cNvPicPr>
          <p:nvPr/>
        </p:nvPicPr>
        <p:blipFill rotWithShape="1">
          <a:blip r:embed="rId4"/>
          <a:srcRect l="8295" r="8753" b="25541"/>
          <a:stretch/>
        </p:blipFill>
        <p:spPr>
          <a:xfrm>
            <a:off x="899593" y="2679762"/>
            <a:ext cx="3634199" cy="2376264"/>
          </a:xfrm>
          <a:prstGeom prst="rect">
            <a:avLst/>
          </a:prstGeom>
        </p:spPr>
      </p:pic>
      <p:pic>
        <p:nvPicPr>
          <p:cNvPr id="5" name="Picture 4" descr="jolkh - Copy.PNG"/>
          <p:cNvPicPr>
            <a:picLocks noChangeAspect="1"/>
          </p:cNvPicPr>
          <p:nvPr/>
        </p:nvPicPr>
        <p:blipFill rotWithShape="1">
          <a:blip r:embed="rId5"/>
          <a:srcRect l="6516" r="14448" b="26164"/>
          <a:stretch/>
        </p:blipFill>
        <p:spPr>
          <a:xfrm>
            <a:off x="4667802" y="2679762"/>
            <a:ext cx="346859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66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562" y="3686275"/>
            <a:ext cx="79928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Ý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Lòng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niềm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181.927 hình ảnh về con Sóc, loạt ảnh ngỗ nghĩnh và đáng yêu nhất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11510"/>
            <a:ext cx="3186353" cy="286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895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" y="0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307975" y="1729211"/>
            <a:ext cx="8534399" cy="16850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nap ITC" panose="04040A07060A02020202" pitchFamily="82" charset="0"/>
                <a:cs typeface="Times New Roman" panose="02020603050405020304" pitchFamily="18" charset="0"/>
              </a:rPr>
              <a:t>Kính chúc các thầy cô mạnh khỏe</a:t>
            </a:r>
          </a:p>
          <a:p>
            <a:pPr algn="ctr"/>
            <a:r>
              <a:rPr lang="pt-B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nap ITC" panose="04040A07060A02020202" pitchFamily="82" charset="0"/>
                <a:cs typeface="Times New Roman" panose="02020603050405020304" pitchFamily="18" charset="0"/>
              </a:rPr>
              <a:t>Chúc các em ngoan, chăm học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Snap ITC" panose="04040A07060A020202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3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1143000" y="4324350"/>
            <a:ext cx="6781800" cy="762000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05" y="590550"/>
            <a:ext cx="4887620" cy="3886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68" y="666750"/>
            <a:ext cx="435538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1143000" y="4324350"/>
            <a:ext cx="6781800" cy="762000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4350"/>
            <a:ext cx="4648200" cy="36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33777"/>
            <a:ext cx="441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1139536" y="4381500"/>
            <a:ext cx="6781800" cy="762000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5488"/>
            <a:ext cx="7443050" cy="374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1219200" y="4552950"/>
            <a:ext cx="6781800" cy="561109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154848" y="465516"/>
            <a:ext cx="6781800" cy="37338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/>
            <a:r>
              <a:rPr lang="en-US" sz="4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con?</a:t>
            </a:r>
            <a:endParaRPr lang="en-US" sz="4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k -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2" y="-69599"/>
            <a:ext cx="3885288" cy="2743200"/>
          </a:xfrm>
          <a:prstGeom prst="rect">
            <a:avLst/>
          </a:prstGeom>
        </p:spPr>
      </p:pic>
      <p:pic>
        <p:nvPicPr>
          <p:cNvPr id="3" name="Picture 2" descr="ui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0"/>
            <a:ext cx="3945582" cy="2800350"/>
          </a:xfrm>
          <a:prstGeom prst="rect">
            <a:avLst/>
          </a:prstGeom>
        </p:spPr>
      </p:pic>
      <p:pic>
        <p:nvPicPr>
          <p:cNvPr id="4" name="Picture 3" descr="jolk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2" y="2743200"/>
            <a:ext cx="3942438" cy="2400300"/>
          </a:xfrm>
          <a:prstGeom prst="rect">
            <a:avLst/>
          </a:prstGeom>
        </p:spPr>
      </p:pic>
      <p:pic>
        <p:nvPicPr>
          <p:cNvPr id="5" name="Picture 4" descr="jolkh -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800350"/>
            <a:ext cx="3888432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7283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819150"/>
            <a:ext cx="637270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Thứ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sáu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ngày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12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tháng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11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năm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2021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H" pitchFamily="34" charset="-127"/>
              <a:ea typeface="HP001 5H" pitchFamily="34" charset="-127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              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H" pitchFamily="34" charset="-127"/>
              <a:ea typeface="HP001 5H" pitchFamily="34" charset="-127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7736" y="1428750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Kể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chuyện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Sói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5H" pitchFamily="34" charset="-127"/>
                <a:ea typeface="HP001 5H" pitchFamily="34" charset="-127"/>
                <a:cs typeface="+mn-cs"/>
              </a:rPr>
              <a:t>sóc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P001 5H" pitchFamily="34" charset="-127"/>
              <a:ea typeface="HP001 5H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8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41A7D72-7B8C-4C4E-9163-1F2C4F3CA877}"/>
  <p:tag name="GENSWF_ADVANCE_TIME" val="5.000"/>
  <p:tag name="TIMING" val="|0.001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149</Words>
  <Application>Microsoft Office PowerPoint</Application>
  <PresentationFormat>On-screen Show (16:9)</PresentationFormat>
  <Paragraphs>27</Paragraphs>
  <Slides>37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37</vt:i4>
      </vt:variant>
    </vt:vector>
  </HeadingPairs>
  <TitlesOfParts>
    <vt:vector size="74" baseType="lpstr">
      <vt:lpstr>Arial</vt:lpstr>
      <vt:lpstr>HP001 5H</vt:lpstr>
      <vt:lpstr>.VnBahamasBH</vt:lpstr>
      <vt:lpstr>Wingdings</vt:lpstr>
      <vt:lpstr>UTM Avo</vt:lpstr>
      <vt:lpstr>Snap ITC</vt:lpstr>
      <vt:lpstr>Times New Roman</vt:lpstr>
      <vt:lpstr>Calibri Light</vt:lpstr>
      <vt:lpstr>Calibri</vt:lpstr>
      <vt:lpstr>Office Theme</vt:lpstr>
      <vt:lpstr>1_Office Theme</vt:lpstr>
      <vt:lpstr>3_Office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 dưới tranh </vt:lpstr>
      <vt:lpstr>PowerPoint Presentation</vt:lpstr>
      <vt:lpstr>PowerPoint Presentation</vt:lpstr>
      <vt:lpstr>PowerPoint Presentation</vt:lpstr>
      <vt:lpstr>PowerPoint Presentation</vt:lpstr>
      <vt:lpstr>Trả lời câu hỏi dưới 2 tranh liền nhau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2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92</cp:revision>
  <dcterms:created xsi:type="dcterms:W3CDTF">2018-01-11T15:19:09Z</dcterms:created>
  <dcterms:modified xsi:type="dcterms:W3CDTF">2021-11-12T05:17:13Z</dcterms:modified>
</cp:coreProperties>
</file>